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16" r:id="rId4"/>
    <p:sldId id="261" r:id="rId5"/>
    <p:sldId id="262" r:id="rId6"/>
    <p:sldId id="292" r:id="rId7"/>
    <p:sldId id="258" r:id="rId8"/>
    <p:sldId id="259" r:id="rId9"/>
    <p:sldId id="260" r:id="rId10"/>
    <p:sldId id="263" r:id="rId11"/>
    <p:sldId id="264" r:id="rId12"/>
    <p:sldId id="265" r:id="rId13"/>
    <p:sldId id="302" r:id="rId14"/>
    <p:sldId id="266" r:id="rId15"/>
    <p:sldId id="267" r:id="rId16"/>
    <p:sldId id="270" r:id="rId17"/>
    <p:sldId id="271" r:id="rId18"/>
    <p:sldId id="272" r:id="rId19"/>
    <p:sldId id="309" r:id="rId20"/>
    <p:sldId id="282" r:id="rId21"/>
    <p:sldId id="283" r:id="rId22"/>
    <p:sldId id="297" r:id="rId23"/>
    <p:sldId id="287" r:id="rId24"/>
    <p:sldId id="294" r:id="rId25"/>
    <p:sldId id="286" r:id="rId26"/>
    <p:sldId id="288" r:id="rId27"/>
    <p:sldId id="289" r:id="rId28"/>
    <p:sldId id="310" r:id="rId29"/>
    <p:sldId id="311" r:id="rId30"/>
    <p:sldId id="307" r:id="rId31"/>
    <p:sldId id="303" r:id="rId32"/>
    <p:sldId id="290" r:id="rId33"/>
    <p:sldId id="301" r:id="rId34"/>
    <p:sldId id="291" r:id="rId35"/>
    <p:sldId id="299" r:id="rId36"/>
    <p:sldId id="298" r:id="rId37"/>
    <p:sldId id="305" r:id="rId38"/>
    <p:sldId id="315" r:id="rId39"/>
    <p:sldId id="314" r:id="rId40"/>
    <p:sldId id="317" r:id="rId4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F7F9"/>
    <a:srgbClr val="B1D6E2"/>
    <a:srgbClr val="2E8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357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21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005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39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8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19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95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201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48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97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854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11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5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32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2.jpg"/><Relationship Id="rId5" Type="http://schemas.openxmlformats.org/officeDocument/2006/relationships/image" Target="../media/image37.png"/><Relationship Id="rId10" Type="http://schemas.openxmlformats.org/officeDocument/2006/relationships/image" Target="../media/image6.JP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g"/><Relationship Id="rId7" Type="http://schemas.openxmlformats.org/officeDocument/2006/relationships/image" Target="../media/image4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png"/><Relationship Id="rId4" Type="http://schemas.openxmlformats.org/officeDocument/2006/relationships/image" Target="../media/image44.jpg"/><Relationship Id="rId9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g"/><Relationship Id="rId7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g"/><Relationship Id="rId11" Type="http://schemas.openxmlformats.org/officeDocument/2006/relationships/image" Target="../media/image58.jpeg"/><Relationship Id="rId5" Type="http://schemas.openxmlformats.org/officeDocument/2006/relationships/image" Target="../media/image53.jpeg"/><Relationship Id="rId10" Type="http://schemas.openxmlformats.org/officeDocument/2006/relationships/image" Target="../media/image26.JPG"/><Relationship Id="rId4" Type="http://schemas.openxmlformats.org/officeDocument/2006/relationships/image" Target="../media/image52.jpg"/><Relationship Id="rId9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88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HORÁRIOS DA SECRETARIA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3322654"/>
            <a:ext cx="820891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 feira           7h30/18h</a:t>
            </a:r>
          </a:p>
          <a:p>
            <a:pPr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               7h30/16h30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244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CRACHÁ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crachá é de uso obrigatório para o ingresso em todas as atividades e na área de exposição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</a:t>
            </a: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uma medida de segurança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Contamos com sua compreensão</a:t>
            </a:r>
            <a:r>
              <a:rPr lang="pt-B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7472">
            <a:off x="6847154" y="4454567"/>
            <a:ext cx="1476152" cy="199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5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CERTIFICADOS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certificados serão disponibilizados a partir do dia </a:t>
            </a:r>
            <a:r>
              <a:rPr lang="pt-BR" sz="2400" b="1" dirty="0" smtClean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endParaRPr lang="pt-BR" sz="2400" b="1" dirty="0">
              <a:ln w="0"/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através do site do congresso</a:t>
            </a: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4952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MOBILE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Acompanhe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forma interativa as informações sobre o Congresso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Store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Google Play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79">
            <a:off x="7080844" y="4293096"/>
            <a:ext cx="1181489" cy="214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7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ELEIÇÃO DIRETORIA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10h/18h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Estande ABIH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602" y="5229200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87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ASSEMBLEIA GERAL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18h/20h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774" y="5157192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2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APARCIH</a:t>
            </a: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APARCIH e ABIH esperam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seus atuais e futuros sócios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2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DAS INSTITUIÇÕES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este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exclusivo para as Associações Regionais da ABIH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81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729798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PALESTRAS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03648" y="4891036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WWW.APARCIH.ORG.BR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r="6960"/>
          <a:stretch/>
        </p:blipFill>
        <p:spPr>
          <a:xfrm>
            <a:off x="646169" y="4645878"/>
            <a:ext cx="2341655" cy="1303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tângulo 4"/>
          <p:cNvSpPr/>
          <p:nvPr/>
        </p:nvSpPr>
        <p:spPr>
          <a:xfrm>
            <a:off x="323528" y="258271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spcBef>
                <a:spcPct val="20000"/>
              </a:spcBef>
              <a:defRPr/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PALESTRAS, DESDE QUE AUTORIZADAS PELOS SEUS AUTORES, ESTARÃO DISPONÍVEIS NO SITE </a:t>
            </a:r>
            <a:endParaRPr lang="pt-BR" sz="24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98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2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890" y="2492896"/>
            <a:ext cx="249723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PROMOÇÃO E </a:t>
            </a:r>
            <a:endParaRPr lang="pt-BR" sz="3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REALIZAÇÃO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877" y="2640642"/>
            <a:ext cx="4006331" cy="345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6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3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637" y="2521715"/>
            <a:ext cx="3505539" cy="54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5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MELHORES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8 a 14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13h30/15h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Auditórios 1 ao 7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52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endParaRPr lang="pt-BR" sz="96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15h/15h30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</a:t>
            </a: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Área de Exposição de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38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6496" y="260648"/>
            <a:ext cx="5688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PREMIAÇÃO MELHORES TEMAS LIVRES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960440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melhores temas livres serão premiados  na abertura da Assembleia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18h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1940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PUBLICAÇÃO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Journal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Infection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Control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Edição online - Novembro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248" y="4653136"/>
            <a:ext cx="4572000" cy="128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434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POINT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estratégico para a navegação gratuita na internet</a:t>
            </a: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pt-BR" sz="2000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Aqui, sua conexão está garantida 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62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LOUNGE TEVA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destinado às boas-vindas dos participantes e ao </a:t>
            </a: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descanso durante a visitação à Exposição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709" y="5346030"/>
            <a:ext cx="2084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79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4" t="3631" r="17742" b="78216"/>
          <a:stretch/>
        </p:blipFill>
        <p:spPr>
          <a:xfrm>
            <a:off x="536416" y="4401108"/>
            <a:ext cx="2590031" cy="176593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96" b="67522"/>
          <a:stretch/>
        </p:blipFill>
        <p:spPr>
          <a:xfrm>
            <a:off x="3635896" y="2276872"/>
            <a:ext cx="4464496" cy="57606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6" b="29158"/>
          <a:stretch/>
        </p:blipFill>
        <p:spPr>
          <a:xfrm>
            <a:off x="3347864" y="2852936"/>
            <a:ext cx="5184576" cy="2396053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3631" r="56452" b="78216"/>
          <a:stretch/>
        </p:blipFill>
        <p:spPr>
          <a:xfrm>
            <a:off x="929470" y="2799417"/>
            <a:ext cx="1836204" cy="162018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17" b="3251"/>
          <a:stretch/>
        </p:blipFill>
        <p:spPr>
          <a:xfrm>
            <a:off x="3347864" y="5257622"/>
            <a:ext cx="5184576" cy="1267722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2885" y="750918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39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251520" y="692696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 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ítulo 2"/>
          <p:cNvSpPr>
            <a:spLocks noGrp="1"/>
          </p:cNvSpPr>
          <p:nvPr>
            <p:ph type="subTitle" idx="1"/>
          </p:nvPr>
        </p:nvSpPr>
        <p:spPr>
          <a:xfrm>
            <a:off x="467544" y="3610686"/>
            <a:ext cx="782379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O ESTANDE DA AECIHERJ E APROVEITE A OPORTUNIDADE PARA VOTAR NA NOVA DIRETORIA E SE ASSOCIAR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2516995"/>
            <a:ext cx="3312368" cy="11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1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1988840"/>
            <a:ext cx="8640960" cy="4680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8000" b="1" dirty="0" smtClean="0">
                <a:solidFill>
                  <a:srgbClr val="F79646">
                    <a:lumMod val="75000"/>
                  </a:srgbClr>
                </a:solidFill>
              </a:rPr>
              <a:t>             </a:t>
            </a:r>
            <a:r>
              <a:rPr lang="pt-BR" sz="8000" b="1" dirty="0" smtClean="0">
                <a:solidFill>
                  <a:prstClr val="black"/>
                </a:solidFill>
              </a:rPr>
              <a:t>SHED BAR                                          </a:t>
            </a: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 </a:t>
            </a:r>
            <a:r>
              <a:rPr lang="pt-BR" sz="3200" b="1" u="sng" dirty="0" smtClean="0">
                <a:solidFill>
                  <a:schemeClr val="accent6">
                    <a:lumMod val="75000"/>
                  </a:schemeClr>
                </a:solidFill>
              </a:rPr>
              <a:t>SEXTA-FEIRA</a:t>
            </a:r>
            <a:r>
              <a:rPr lang="pt-BR" sz="3200" u="sng" dirty="0" smtClean="0">
                <a:solidFill>
                  <a:schemeClr val="accent6">
                    <a:lumMod val="75000"/>
                  </a:schemeClr>
                </a:solidFill>
              </a:rPr>
              <a:t> – 21.11.2014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 SERTANEJO UNIVERSITÁRIO</a:t>
            </a:r>
          </a:p>
          <a:p>
            <a:pPr algn="ctr"/>
            <a:endParaRPr lang="pt-BR" sz="2000" dirty="0" smtClean="0">
              <a:solidFill>
                <a:prstClr val="black"/>
              </a:solidFill>
            </a:endParaRP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</a:t>
            </a:r>
            <a:r>
              <a:rPr lang="pt-BR" sz="3200" b="1" u="sng" dirty="0" smtClean="0">
                <a:solidFill>
                  <a:srgbClr val="F79646">
                    <a:lumMod val="75000"/>
                  </a:srgbClr>
                </a:solidFill>
              </a:rPr>
              <a:t>SÁBADO</a:t>
            </a:r>
            <a:r>
              <a:rPr lang="pt-BR" sz="3200" u="sng" dirty="0" smtClean="0">
                <a:solidFill>
                  <a:srgbClr val="F79646">
                    <a:lumMod val="75000"/>
                  </a:srgbClr>
                </a:solidFill>
              </a:rPr>
              <a:t> – 22.11.2014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SERTANEJO UNIVERSITÁRIO</a:t>
            </a: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51520" y="701389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FESTAS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104675"/>
            <a:ext cx="2664296" cy="348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2646747" y="5719520"/>
            <a:ext cx="6048672" cy="88924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FF0000"/>
                </a:solidFill>
              </a:rPr>
              <a:t>Apresentar crachá do Congresso para isenção de ingresso.</a:t>
            </a:r>
            <a:endParaRPr lang="pt-BR" sz="2800" b="1" dirty="0">
              <a:solidFill>
                <a:prstClr val="black"/>
              </a:solidFill>
            </a:endParaRPr>
          </a:p>
          <a:p>
            <a:pPr algn="ctr"/>
            <a:r>
              <a:rPr lang="pt-BR" sz="2800" b="1" dirty="0" smtClean="0">
                <a:solidFill>
                  <a:prstClr val="black"/>
                </a:solidFill>
              </a:rPr>
              <a:t>www.shedbar.com.br</a:t>
            </a:r>
            <a:endParaRPr lang="pt-BR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8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3015"/>
            <a:ext cx="4823842" cy="126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91908"/>
            <a:ext cx="3744416" cy="98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7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ALIMENTAÇÃO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564904"/>
            <a:ext cx="8208912" cy="3346706"/>
          </a:xfrm>
        </p:spPr>
        <p:txBody>
          <a:bodyPr>
            <a:no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Restaurante: 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Serviço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buffet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diariamente na área da exposição.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Informações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diretamente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Local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1247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 intervalos das atividades científicas, aproveite para conhecer as novidades tecnológicas oferecidas por excelentes </a:t>
            </a:r>
            <a:r>
              <a:rPr lang="pt-BR" sz="2400" b="1" dirty="0" smtClean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empresas.</a:t>
            </a:r>
            <a:endParaRPr lang="pt-BR" sz="2400" b="1" dirty="0">
              <a:ln w="19050">
                <a:noFill/>
                <a:prstDash val="solid"/>
              </a:ln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07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64" y="2708920"/>
            <a:ext cx="1275756" cy="66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15" y="2708920"/>
            <a:ext cx="2311009" cy="66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654" y="3861048"/>
            <a:ext cx="1175730" cy="112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869" y="2708920"/>
            <a:ext cx="2993555" cy="63797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05064"/>
            <a:ext cx="1656184" cy="96227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589" y="3933056"/>
            <a:ext cx="3107579" cy="992245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632983"/>
            <a:ext cx="28162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337" y="5013176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223971"/>
            <a:ext cx="2910307" cy="146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4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582" y="2780928"/>
            <a:ext cx="273685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091" y="4384942"/>
            <a:ext cx="15240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25" y="4221088"/>
            <a:ext cx="2502743" cy="749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03" y="4293096"/>
            <a:ext cx="2700337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301208"/>
            <a:ext cx="1206500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771" y="5531117"/>
            <a:ext cx="1700213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20961"/>
            <a:ext cx="3065451" cy="76276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6" y="2708994"/>
            <a:ext cx="1404067" cy="1199073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306" y="5712777"/>
            <a:ext cx="343039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7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79512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28136"/>
            <a:ext cx="2088232" cy="94487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44" y="2428216"/>
            <a:ext cx="3231248" cy="107279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12" y="5445224"/>
            <a:ext cx="2555776" cy="869038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241376"/>
            <a:ext cx="1763688" cy="1763688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4" y="5301208"/>
            <a:ext cx="3599384" cy="1048334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3170237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668"/>
            <a:ext cx="22621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77072"/>
            <a:ext cx="1659595" cy="93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58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2533444"/>
            <a:ext cx="2340171" cy="94917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430" y="5526413"/>
            <a:ext cx="2625786" cy="736602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562210"/>
            <a:ext cx="3239628" cy="891641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50" y="5394103"/>
            <a:ext cx="2435407" cy="1001223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256" y="3310632"/>
            <a:ext cx="2805113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48" y="3789432"/>
            <a:ext cx="18161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967" y="2514017"/>
            <a:ext cx="1193747" cy="119374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38" y="4443285"/>
            <a:ext cx="2705167" cy="4223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5261824"/>
            <a:ext cx="1418142" cy="112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"/>
          <a:stretch/>
        </p:blipFill>
        <p:spPr>
          <a:xfrm>
            <a:off x="0" y="12879"/>
            <a:ext cx="9154049" cy="670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4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7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ço Reservado para Conteúdo 7" descr="b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7384"/>
            <a:ext cx="8136904" cy="685800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28822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57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com Canto Diagonal Aparado 27"/>
          <p:cNvSpPr/>
          <p:nvPr/>
        </p:nvSpPr>
        <p:spPr>
          <a:xfrm>
            <a:off x="619443" y="5089375"/>
            <a:ext cx="4769171" cy="1584176"/>
          </a:xfrm>
          <a:prstGeom prst="snip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29" name="CaixaDeTexto 28"/>
          <p:cNvSpPr txBox="1"/>
          <p:nvPr/>
        </p:nvSpPr>
        <p:spPr>
          <a:xfrm>
            <a:off x="741773" y="5130718"/>
            <a:ext cx="8098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b="1" dirty="0" smtClean="0">
                <a:solidFill>
                  <a:srgbClr val="1F497D"/>
                </a:solidFill>
              </a:rPr>
              <a:t>Realização:</a:t>
            </a:r>
            <a:endParaRPr lang="pt-BR" sz="1050" b="1" dirty="0">
              <a:solidFill>
                <a:srgbClr val="1F497D"/>
              </a:solidFill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3857982" y="5177294"/>
            <a:ext cx="10855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b="1" dirty="0" smtClean="0">
                <a:solidFill>
                  <a:srgbClr val="1F497D"/>
                </a:solidFill>
              </a:rPr>
              <a:t>Gerenciamento:</a:t>
            </a:r>
            <a:endParaRPr lang="pt-BR" sz="1050" b="1" dirty="0">
              <a:solidFill>
                <a:srgbClr val="1F497D"/>
              </a:solidFill>
            </a:endParaRPr>
          </a:p>
        </p:txBody>
      </p:sp>
      <p:pic>
        <p:nvPicPr>
          <p:cNvPr id="35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8"/>
          <a:stretch/>
        </p:blipFill>
        <p:spPr bwMode="auto">
          <a:xfrm>
            <a:off x="102153" y="116632"/>
            <a:ext cx="6702095" cy="4141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 descr="http://4.bp.blogspot.com/-DCVNXQBlaLs/T3EquEQ0t0I/AAAAAAAAAC8/2u04bgGATLY/s150/logo_al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3" y="5431210"/>
            <a:ext cx="1189695" cy="118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:\Comunicação\App CCM\Logos para App\CCMWorldwi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982" y="5589240"/>
            <a:ext cx="1290082" cy="75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CaixaDeTexto 35"/>
          <p:cNvSpPr txBox="1"/>
          <p:nvPr/>
        </p:nvSpPr>
        <p:spPr>
          <a:xfrm>
            <a:off x="2705251" y="287070"/>
            <a:ext cx="295984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prstClr val="white"/>
                </a:solidFill>
              </a:rPr>
              <a:t>INSCREVA-SE NO:</a:t>
            </a:r>
            <a:endParaRPr lang="pt-BR" sz="3000" b="1" dirty="0">
              <a:solidFill>
                <a:prstClr val="white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1985107" y="3485063"/>
            <a:ext cx="47312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srgbClr val="00B0F0"/>
                </a:solidFill>
              </a:rPr>
              <a:t>Gramado - 26 a 29 de agosto</a:t>
            </a:r>
            <a:endParaRPr lang="pt-BR" sz="3000" b="1" dirty="0">
              <a:solidFill>
                <a:srgbClr val="00B0F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1660" y="5436900"/>
            <a:ext cx="1211836" cy="1176074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75" y="2564904"/>
            <a:ext cx="2103036" cy="1948444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87" y="4675402"/>
            <a:ext cx="2124256" cy="1998149"/>
          </a:xfrm>
          <a:prstGeom prst="rect">
            <a:avLst/>
          </a:prstGeom>
        </p:spPr>
      </p:pic>
      <p:sp>
        <p:nvSpPr>
          <p:cNvPr id="34" name="CaixaDeTexto 33"/>
          <p:cNvSpPr txBox="1"/>
          <p:nvPr/>
        </p:nvSpPr>
        <p:spPr>
          <a:xfrm>
            <a:off x="575471" y="4322436"/>
            <a:ext cx="5518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 smtClean="0">
                <a:solidFill>
                  <a:prstClr val="white"/>
                </a:solidFill>
              </a:rPr>
              <a:t>www.infecto2015.com.br</a:t>
            </a:r>
            <a:endParaRPr lang="pt-BR" sz="3600" b="1" dirty="0">
              <a:solidFill>
                <a:prstClr val="white"/>
              </a:solidFill>
            </a:endParaRPr>
          </a:p>
        </p:txBody>
      </p:sp>
      <p:pic>
        <p:nvPicPr>
          <p:cNvPr id="3" name="Picture 2" descr="C:\Users\Fernanda\Desktop\PEDRO\Convention Bureau\Gramado_RS\festival de Cinema LEONID STRELIAEV (5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274" y="277198"/>
            <a:ext cx="2103036" cy="21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5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ealexpresso.com.br/wp-content/uploads/2013/12/de-bracos-abertos-belo-horizonte-recebera-tres-jogos-da-copa-das-confederacoes-2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20" y="4815532"/>
            <a:ext cx="3134351" cy="190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Fernanda\Desktop\PEDRO\Convention Bureau\BH _MG\Novas fotos CONVENTION - crédito acervo da Belotur\Secretaria de turismo\Av Afonso Pena_Click Estúdio Profissional_ACERVO BELOTU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001" y="4815532"/>
            <a:ext cx="2782777" cy="189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:\Comunicação\Fotos para divulgação\Belo Horizonte\praça sete_Marcio Rodrigues_Acervo BHCV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21" y="4815532"/>
            <a:ext cx="2787922" cy="189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-29760" y="0"/>
            <a:ext cx="9173761" cy="1166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/>
          <p:cNvSpPr/>
          <p:nvPr/>
        </p:nvSpPr>
        <p:spPr>
          <a:xfrm>
            <a:off x="107503" y="6759981"/>
            <a:ext cx="9021420" cy="980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/>
          <p:cNvSpPr/>
          <p:nvPr/>
        </p:nvSpPr>
        <p:spPr>
          <a:xfrm rot="5400000">
            <a:off x="-3390128" y="3360369"/>
            <a:ext cx="6857998" cy="13726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 rot="5400000">
            <a:off x="5643859" y="3357857"/>
            <a:ext cx="6820772" cy="17951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251520"/>
            <a:ext cx="9341978" cy="6605214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0" y="3933056"/>
            <a:ext cx="9089442" cy="84040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1416008" y="4215810"/>
            <a:ext cx="6591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www.controledeinfeccao2016.com.br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3741825" y="3945204"/>
            <a:ext cx="1353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smtClean="0">
                <a:solidFill>
                  <a:schemeClr val="bg1"/>
                </a:solidFill>
              </a:rPr>
              <a:t>EM BREVE:</a:t>
            </a:r>
            <a:endParaRPr lang="pt-B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63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OFICIAL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152" y="2996952"/>
            <a:ext cx="3048000" cy="26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2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INSTITUCIONAL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1853807" cy="184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96952"/>
            <a:ext cx="216024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74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OURO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27" y="3573016"/>
            <a:ext cx="3769697" cy="108699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403" y="3529710"/>
            <a:ext cx="2157933" cy="112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366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PRATA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4" y="3212976"/>
            <a:ext cx="1948334" cy="187220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793762"/>
            <a:ext cx="5046101" cy="107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8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BRONZE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30" y="4366858"/>
            <a:ext cx="1670646" cy="143662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883857"/>
            <a:ext cx="1829377" cy="106290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868803"/>
            <a:ext cx="3107579" cy="99224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599430"/>
            <a:ext cx="2819547" cy="975367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133" y="2752584"/>
            <a:ext cx="2910307" cy="146850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85601"/>
            <a:ext cx="2736304" cy="73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4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63708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PRAZER EM TER VOCÊ AQUI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47564" y="2427646"/>
            <a:ext cx="784887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Nosso objetivo é a atualização científica, seu conforto e bem-estar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Diretoria</a:t>
            </a:r>
          </a:p>
          <a:p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013176"/>
            <a:ext cx="1556455" cy="134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3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</TotalTime>
  <Words>404</Words>
  <Application>Microsoft Office PowerPoint</Application>
  <PresentationFormat>Apresentação na tela (4:3)</PresentationFormat>
  <Paragraphs>111</Paragraphs>
  <Slides>39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39</vt:i4>
      </vt:variant>
    </vt:vector>
  </HeadingPairs>
  <TitlesOfParts>
    <vt:vector size="44" baseType="lpstr">
      <vt:lpstr>Arial</vt:lpstr>
      <vt:lpstr>Calibri</vt:lpstr>
      <vt:lpstr>Verdana</vt:lpstr>
      <vt:lpstr>Tema do Office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User</dc:creator>
  <cp:lastModifiedBy>COREI5</cp:lastModifiedBy>
  <cp:revision>66</cp:revision>
  <dcterms:created xsi:type="dcterms:W3CDTF">2014-11-13T17:58:03Z</dcterms:created>
  <dcterms:modified xsi:type="dcterms:W3CDTF">2014-11-21T16:38:58Z</dcterms:modified>
</cp:coreProperties>
</file>