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1" r:id="rId5"/>
    <p:sldId id="262" r:id="rId6"/>
    <p:sldId id="292" r:id="rId7"/>
    <p:sldId id="258" r:id="rId8"/>
    <p:sldId id="259" r:id="rId9"/>
    <p:sldId id="260" r:id="rId10"/>
    <p:sldId id="263" r:id="rId11"/>
    <p:sldId id="264" r:id="rId12"/>
    <p:sldId id="265" r:id="rId13"/>
    <p:sldId id="302" r:id="rId14"/>
    <p:sldId id="266" r:id="rId15"/>
    <p:sldId id="267" r:id="rId16"/>
    <p:sldId id="270" r:id="rId17"/>
    <p:sldId id="271" r:id="rId18"/>
    <p:sldId id="272" r:id="rId19"/>
    <p:sldId id="309" r:id="rId20"/>
    <p:sldId id="279" r:id="rId21"/>
    <p:sldId id="280" r:id="rId22"/>
    <p:sldId id="281" r:id="rId23"/>
    <p:sldId id="282" r:id="rId24"/>
    <p:sldId id="283" r:id="rId25"/>
    <p:sldId id="297" r:id="rId26"/>
    <p:sldId id="287" r:id="rId27"/>
    <p:sldId id="294" r:id="rId28"/>
    <p:sldId id="286" r:id="rId29"/>
    <p:sldId id="288" r:id="rId30"/>
    <p:sldId id="289" r:id="rId31"/>
    <p:sldId id="310" r:id="rId32"/>
    <p:sldId id="311" r:id="rId33"/>
    <p:sldId id="312" r:id="rId34"/>
    <p:sldId id="307" r:id="rId35"/>
    <p:sldId id="303" r:id="rId36"/>
    <p:sldId id="290" r:id="rId37"/>
    <p:sldId id="301" r:id="rId38"/>
    <p:sldId id="291" r:id="rId39"/>
    <p:sldId id="299" r:id="rId40"/>
    <p:sldId id="298" r:id="rId41"/>
    <p:sldId id="305" r:id="rId42"/>
    <p:sldId id="314" r:id="rId43"/>
    <p:sldId id="315" r:id="rId4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F7F9"/>
    <a:srgbClr val="B1D6E2"/>
    <a:srgbClr val="2E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57" autoAdjust="0"/>
  </p:normalViewPr>
  <p:slideViewPr>
    <p:cSldViewPr>
      <p:cViewPr varScale="1">
        <p:scale>
          <a:sx n="69" d="100"/>
          <a:sy n="69" d="100"/>
        </p:scale>
        <p:origin x="6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0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1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5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01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8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97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5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11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5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21/11/2014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CE24-C1C7-4059-8E1B-00A1788F1FC6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21/11/2014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EEE8B-116E-45B1-AD6D-55413C64245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3.jpg"/><Relationship Id="rId5" Type="http://schemas.openxmlformats.org/officeDocument/2006/relationships/image" Target="../media/image39.png"/><Relationship Id="rId10" Type="http://schemas.openxmlformats.org/officeDocument/2006/relationships/image" Target="../media/image6.JPG"/><Relationship Id="rId4" Type="http://schemas.openxmlformats.org/officeDocument/2006/relationships/image" Target="../media/image38.png"/><Relationship Id="rId9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45.jpg"/><Relationship Id="rId9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g"/><Relationship Id="rId11" Type="http://schemas.openxmlformats.org/officeDocument/2006/relationships/image" Target="../media/image59.jpeg"/><Relationship Id="rId5" Type="http://schemas.openxmlformats.org/officeDocument/2006/relationships/image" Target="../media/image54.jpeg"/><Relationship Id="rId10" Type="http://schemas.openxmlformats.org/officeDocument/2006/relationships/image" Target="../media/image28.JPG"/><Relationship Id="rId4" Type="http://schemas.openxmlformats.org/officeDocument/2006/relationships/image" Target="../media/image53.jpg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 DA SECRETARIA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3322654"/>
            <a:ext cx="820891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 feira           7h30/18h</a:t>
            </a:r>
          </a:p>
          <a:p>
            <a:pPr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               7h30/16h30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4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CRACHÁ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crachá é de uso obrigatório para o ingresso em todas as atividades e na área de exposição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</a:t>
            </a: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medida de segurança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1800" i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Contamos com sua compreensão</a:t>
            </a:r>
            <a:r>
              <a:rPr lang="pt-B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7472">
            <a:off x="6847154" y="4454567"/>
            <a:ext cx="1476152" cy="199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CERTIFICADOS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certificados serão disponibilizados a partir do dia </a:t>
            </a:r>
            <a:r>
              <a:rPr lang="pt-BR" sz="2400" b="1" dirty="0" smtClean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endParaRPr lang="pt-BR" sz="2400" b="1" dirty="0">
              <a:ln w="0"/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0"/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através do site do congresso</a:t>
            </a: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952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483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MOBILE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Acompanhe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forma interativa as informações sobre o Congresso 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  <a:defRPr/>
            </a:pPr>
            <a:endParaRPr lang="pt-BR" sz="1800" i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Google Play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79">
            <a:off x="7080844" y="4293096"/>
            <a:ext cx="1181489" cy="214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4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ELEIÇÃO DIRETORIA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10h/18h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Estande ABIH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602" y="5229200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7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ASSEMBLEIA GERAL 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18h/20h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774" y="5157192"/>
            <a:ext cx="38528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2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APARCIH</a:t>
            </a: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ABIH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APARCIH e ABIH esperam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seus atuais e futuros sócios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2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DAS INSTITUIÇÕES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este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espaço exclusivo para as Associações Regionais da ABIH 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41168"/>
            <a:ext cx="3025906" cy="790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37684"/>
            <a:ext cx="1318408" cy="113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72979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PALESTRAS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03648" y="4891036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i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WWW.APARCIH.ORG.BR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960"/>
          <a:stretch/>
        </p:blipFill>
        <p:spPr>
          <a:xfrm>
            <a:off x="646169" y="4645878"/>
            <a:ext cx="2341655" cy="13034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tângulo 4"/>
          <p:cNvSpPr/>
          <p:nvPr/>
        </p:nvSpPr>
        <p:spPr>
          <a:xfrm>
            <a:off x="323528" y="2582712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Bef>
                <a:spcPct val="20000"/>
              </a:spcBef>
              <a:defRPr/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PALESTRAS, DESDE QUE AUTORIZADAS PELOS SEUS AUTORES, ESTARÃO DISPONÍVEIS NO SITE </a:t>
            </a:r>
            <a:endParaRPr lang="pt-BR" sz="2400" b="1" i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9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259" y="2327246"/>
            <a:ext cx="3184901" cy="110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1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PROMOÇÃO E </a:t>
            </a:r>
            <a:endParaRPr lang="pt-BR" sz="3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877" y="2640642"/>
            <a:ext cx="4006331" cy="34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529" y="2348880"/>
            <a:ext cx="2918623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Sexta-feira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6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50211"/>
            <a:ext cx="3065451" cy="7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2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90" y="2492896"/>
            <a:ext cx="2497238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51520" y="54868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SIMPÓSIO SATÉLITE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22/11/2014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Sábado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12h/13h30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3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37" y="2521715"/>
            <a:ext cx="3505539" cy="54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MELHORES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8 a 14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13h30/15h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Auditórios 1 ao 7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52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SESSÕES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346706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endParaRPr lang="pt-BR" sz="96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Horários: 10h30/11h e 15h/15h30</a:t>
            </a:r>
            <a:endParaRPr lang="pt-BR" sz="9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</a:t>
            </a: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Área de Exposição de </a:t>
            </a:r>
            <a:r>
              <a:rPr lang="pt-BR" sz="9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Pôster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8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16496" y="260648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PREMIAÇÃO MELHORES TEMAS LIVRES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960440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melhores temas livres serão premiados  na abertura da Assembleia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21/11/2014 – Sexta-feira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Horário: 18h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9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Local: Auditório 1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4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PUBLICAÇÃO </a:t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TEMAS LIVRES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Journal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Infection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ABIH</a:t>
            </a:r>
          </a:p>
          <a:p>
            <a:pPr lvl="0">
              <a:lnSpc>
                <a:spcPct val="200000"/>
              </a:lnSpc>
              <a:defRPr/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Edição online - Novembro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248" y="4653136"/>
            <a:ext cx="4572000" cy="128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43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WEB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estratégico para a navegação gratuita na internet</a:t>
            </a: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pt-BR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pt-BR" sz="2000" i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Aqui, sua conexão está garantida </a:t>
            </a:r>
          </a:p>
          <a:p>
            <a:pPr lvl="0">
              <a:lnSpc>
                <a:spcPct val="200000"/>
              </a:lnSpc>
              <a:defRPr/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62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LOUNGE TEVA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espaço é destinado às boas-vindas dos participantes e ao </a:t>
            </a:r>
          </a:p>
          <a:p>
            <a:pPr lvl="0">
              <a:lnSpc>
                <a:spcPct val="200000"/>
              </a:lnSpc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descanso durante a visitação à Exposição</a:t>
            </a: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709" y="5346030"/>
            <a:ext cx="20843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3015"/>
            <a:ext cx="4823842" cy="126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91908"/>
            <a:ext cx="3744416" cy="9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07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4" t="3631" r="17742" b="78216"/>
          <a:stretch/>
        </p:blipFill>
        <p:spPr>
          <a:xfrm>
            <a:off x="536416" y="4401108"/>
            <a:ext cx="2590031" cy="176593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6" b="67522"/>
          <a:stretch/>
        </p:blipFill>
        <p:spPr>
          <a:xfrm>
            <a:off x="3635896" y="2276872"/>
            <a:ext cx="4464496" cy="57606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6" b="29158"/>
          <a:stretch/>
        </p:blipFill>
        <p:spPr>
          <a:xfrm>
            <a:off x="3347864" y="2852936"/>
            <a:ext cx="5184576" cy="239605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 t="3631" r="56452" b="78216"/>
          <a:stretch/>
        </p:blipFill>
        <p:spPr>
          <a:xfrm>
            <a:off x="929470" y="2799417"/>
            <a:ext cx="1836204" cy="16201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7" b="3251"/>
          <a:stretch/>
        </p:blipFill>
        <p:spPr>
          <a:xfrm>
            <a:off x="3347864" y="5257622"/>
            <a:ext cx="5184576" cy="1267722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2885" y="750918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251520" y="692696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CONFIRA!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3610686"/>
            <a:ext cx="782379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O ESTANDE DA AECIHERJ E APROVEITE A OPORTUNIDADE PARA VOTAR NA NOVA DIRETORIA E SE ASSOCIAR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768" y="2516995"/>
            <a:ext cx="3312368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1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172885" y="47667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JANTAR DE CONFRATERNIZAÇÃO 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 lnSpcReduction="10000"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AOS CONGRESSISTAS QUE</a:t>
            </a:r>
          </a:p>
          <a:p>
            <a:pPr lvl="0">
              <a:lnSpc>
                <a:spcPct val="200000"/>
              </a:lnSpc>
            </a:pP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JÁ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b="1" u="sng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ADERIRAM</a:t>
            </a:r>
            <a:r>
              <a:rPr lang="pt-BR" b="1" dirty="0" smtClean="0">
                <a:solidFill>
                  <a:schemeClr val="tx1"/>
                </a:solidFill>
                <a:effectLst>
                  <a:glow rad="139700">
                    <a:srgbClr val="2E8A53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 JANTAR, FAVOR RETIRAR O SEU CONVITE NA SECRETARIA DO EVENTO </a:t>
            </a: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pt-BR" sz="2400" b="1" dirty="0" smtClean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233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1988840"/>
            <a:ext cx="8640960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8000" b="1" dirty="0" smtClean="0">
                <a:solidFill>
                  <a:srgbClr val="F79646">
                    <a:lumMod val="75000"/>
                  </a:srgbClr>
                </a:solidFill>
              </a:rPr>
              <a:t>             </a:t>
            </a:r>
            <a:r>
              <a:rPr lang="pt-BR" sz="8000" b="1" dirty="0" smtClean="0">
                <a:solidFill>
                  <a:prstClr val="black"/>
                </a:solidFill>
              </a:rPr>
              <a:t>SHED BAR                                          </a:t>
            </a: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 </a:t>
            </a:r>
            <a:r>
              <a:rPr lang="pt-BR" sz="3200" b="1" u="sng" dirty="0" smtClean="0">
                <a:solidFill>
                  <a:schemeClr val="accent6">
                    <a:lumMod val="75000"/>
                  </a:schemeClr>
                </a:solidFill>
              </a:rPr>
              <a:t>SEXTA-FEIRA</a:t>
            </a:r>
            <a:r>
              <a:rPr lang="pt-BR" sz="3200" u="sng" dirty="0" smtClean="0">
                <a:solidFill>
                  <a:schemeClr val="accent6">
                    <a:lumMod val="75000"/>
                  </a:schemeClr>
                </a:solidFill>
              </a:rPr>
              <a:t> – 21.11.2014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 SERTANEJO UNIVERSITÁRIO</a:t>
            </a:r>
          </a:p>
          <a:p>
            <a:pPr algn="ctr"/>
            <a:endParaRPr lang="pt-BR" sz="2000" dirty="0" smtClean="0">
              <a:solidFill>
                <a:prstClr val="black"/>
              </a:solidFill>
            </a:endParaRPr>
          </a:p>
          <a:p>
            <a:pPr algn="ctr"/>
            <a:r>
              <a:rPr lang="pt-BR" sz="3200" b="1" dirty="0" smtClean="0">
                <a:solidFill>
                  <a:srgbClr val="F79646">
                    <a:lumMod val="75000"/>
                  </a:srgbClr>
                </a:solidFill>
              </a:rPr>
              <a:t>                                   </a:t>
            </a:r>
            <a:r>
              <a:rPr lang="pt-BR" sz="3200" b="1" u="sng" dirty="0" smtClean="0">
                <a:solidFill>
                  <a:srgbClr val="F79646">
                    <a:lumMod val="75000"/>
                  </a:srgbClr>
                </a:solidFill>
              </a:rPr>
              <a:t>SÁBADO</a:t>
            </a:r>
            <a:r>
              <a:rPr lang="pt-BR" sz="3200" u="sng" dirty="0" smtClean="0">
                <a:solidFill>
                  <a:srgbClr val="F79646">
                    <a:lumMod val="75000"/>
                  </a:srgbClr>
                </a:solidFill>
              </a:rPr>
              <a:t> – 22.11.2014</a:t>
            </a:r>
            <a:r>
              <a:rPr lang="pt-BR" sz="3200" u="sng" dirty="0" smtClean="0">
                <a:solidFill>
                  <a:prstClr val="black"/>
                </a:solidFill>
              </a:rPr>
              <a:t/>
            </a:r>
            <a:br>
              <a:rPr lang="pt-BR" sz="3200" u="sng" dirty="0" smtClean="0">
                <a:solidFill>
                  <a:prstClr val="black"/>
                </a:solidFill>
              </a:rPr>
            </a:br>
            <a:r>
              <a:rPr lang="pt-BR" sz="3200" dirty="0" smtClean="0">
                <a:solidFill>
                  <a:prstClr val="black"/>
                </a:solidFill>
              </a:rPr>
              <a:t>                                  SERTANEJO UNIVERSITÁRIO</a:t>
            </a: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  <a:p>
            <a:pPr algn="ctr"/>
            <a:endParaRPr lang="pt-BR" sz="3200" dirty="0" smtClean="0">
              <a:solidFill>
                <a:prstClr val="black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51520" y="701389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FESTAS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04675"/>
            <a:ext cx="2664296" cy="348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2646747" y="5719520"/>
            <a:ext cx="6048672" cy="88924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Apresentar crachá do Congresso para isenção de ingresso.</a:t>
            </a:r>
            <a:endParaRPr lang="pt-BR" sz="2800" b="1" dirty="0">
              <a:solidFill>
                <a:prstClr val="black"/>
              </a:solidFill>
            </a:endParaRPr>
          </a:p>
          <a:p>
            <a:pPr algn="ctr"/>
            <a:r>
              <a:rPr lang="pt-BR" sz="2800" b="1" dirty="0" smtClean="0">
                <a:solidFill>
                  <a:prstClr val="black"/>
                </a:solidFill>
              </a:rPr>
              <a:t>www.shedbar.com.br</a:t>
            </a:r>
            <a:endParaRPr lang="pt-BR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8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ALIMENTAÇÃO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08912" cy="3346706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Restaurante: 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Serviço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 buffet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diariamente na área da exposição.</a:t>
            </a:r>
          </a:p>
          <a:p>
            <a:pPr lvl="0">
              <a:lnSpc>
                <a:spcPct val="200000"/>
              </a:lnSpc>
            </a:pP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Informações 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diretamente </a:t>
            </a:r>
            <a:r>
              <a:rPr lang="pt-BR" sz="24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Local</a:t>
            </a: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2472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544" y="2727755"/>
            <a:ext cx="8208912" cy="3346706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pt-BR" sz="2400" b="1" dirty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 intervalos das atividades científicas, aproveite para conhecer as novidades tecnológicas oferecidas por excelentes </a:t>
            </a:r>
            <a:r>
              <a:rPr lang="pt-BR" sz="2400" b="1" dirty="0" smtClean="0">
                <a:ln w="19050">
                  <a:noFill/>
                  <a:prstDash val="solid"/>
                </a:ln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empresas.</a:t>
            </a:r>
            <a:endParaRPr lang="pt-BR" sz="2400" b="1" dirty="0">
              <a:ln w="19050">
                <a:noFill/>
                <a:prstDash val="solid"/>
              </a:ln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07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64" y="2708920"/>
            <a:ext cx="1275756" cy="66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5" y="2708920"/>
            <a:ext cx="2311009" cy="66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654" y="3861048"/>
            <a:ext cx="1175730" cy="112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69" y="2708920"/>
            <a:ext cx="2993555" cy="63797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05064"/>
            <a:ext cx="1656184" cy="96227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589" y="3933056"/>
            <a:ext cx="3107579" cy="992245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32983"/>
            <a:ext cx="28162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37" y="501317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223971"/>
            <a:ext cx="2910307" cy="146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4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582" y="2780928"/>
            <a:ext cx="2736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91" y="4384942"/>
            <a:ext cx="152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25" y="4221088"/>
            <a:ext cx="2502743" cy="749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03" y="4293096"/>
            <a:ext cx="2700337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301208"/>
            <a:ext cx="1206500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71" y="5531117"/>
            <a:ext cx="1700213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0961"/>
            <a:ext cx="3065451" cy="762765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966" y="2708994"/>
            <a:ext cx="1404067" cy="1199073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306" y="5712777"/>
            <a:ext cx="343039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79512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8136"/>
            <a:ext cx="2088232" cy="94487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44" y="2428216"/>
            <a:ext cx="3231248" cy="107279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2" y="5445224"/>
            <a:ext cx="2555776" cy="86903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241376"/>
            <a:ext cx="1763688" cy="176368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4" y="5301208"/>
            <a:ext cx="3599384" cy="1048334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17023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668"/>
            <a:ext cx="22621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659595" cy="93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58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179512" y="548680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</a:t>
            </a: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 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2533444"/>
            <a:ext cx="2340171" cy="94917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430" y="5526413"/>
            <a:ext cx="2625786" cy="73660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2210"/>
            <a:ext cx="3239628" cy="891641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50" y="5394103"/>
            <a:ext cx="2435407" cy="1001223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56" y="3310632"/>
            <a:ext cx="2805113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8" y="3789432"/>
            <a:ext cx="18161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967" y="2514017"/>
            <a:ext cx="1193747" cy="119374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38" y="4443285"/>
            <a:ext cx="2705167" cy="4223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85" y="5261824"/>
            <a:ext cx="1418142" cy="11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OFICIAL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52" y="2996952"/>
            <a:ext cx="3048000" cy="26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0" y="12879"/>
            <a:ext cx="9154049" cy="670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7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com Canto Diagonal Aparado 27"/>
          <p:cNvSpPr/>
          <p:nvPr/>
        </p:nvSpPr>
        <p:spPr>
          <a:xfrm>
            <a:off x="619443" y="5089375"/>
            <a:ext cx="4769171" cy="1584176"/>
          </a:xfrm>
          <a:prstGeom prst="snip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41773" y="5130718"/>
            <a:ext cx="8098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Realização: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3857982" y="5177294"/>
            <a:ext cx="10855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b="1" dirty="0" smtClean="0">
                <a:solidFill>
                  <a:srgbClr val="1F497D"/>
                </a:solidFill>
              </a:rPr>
              <a:t>Gerenciamento:</a:t>
            </a:r>
            <a:endParaRPr lang="pt-BR" sz="1050" b="1" dirty="0">
              <a:solidFill>
                <a:srgbClr val="1F497D"/>
              </a:solidFill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/>
          <a:stretch/>
        </p:blipFill>
        <p:spPr bwMode="auto">
          <a:xfrm>
            <a:off x="102153" y="116632"/>
            <a:ext cx="6702095" cy="4141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http://4.bp.blogspot.com/-DCVNXQBlaLs/T3EquEQ0t0I/AAAAAAAAAC8/2u04bgGATLY/s150/logo_al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3" y="5431210"/>
            <a:ext cx="1189695" cy="1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P:\Comunicação\App CCM\Logos para App\CCMWorldw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82" y="5589240"/>
            <a:ext cx="1290082" cy="7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aixaDeTexto 35"/>
          <p:cNvSpPr txBox="1"/>
          <p:nvPr/>
        </p:nvSpPr>
        <p:spPr>
          <a:xfrm>
            <a:off x="2705251" y="287070"/>
            <a:ext cx="295984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prstClr val="white"/>
                </a:solidFill>
              </a:rPr>
              <a:t>INSCREVA-SE NO:</a:t>
            </a:r>
            <a:endParaRPr lang="pt-BR" sz="3000" b="1" dirty="0">
              <a:solidFill>
                <a:prstClr val="white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985107" y="3485063"/>
            <a:ext cx="473129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 smtClean="0">
                <a:solidFill>
                  <a:srgbClr val="00B0F0"/>
                </a:solidFill>
              </a:rPr>
              <a:t>Gramado - 26 a 29 de agosto</a:t>
            </a:r>
            <a:endParaRPr lang="pt-BR" sz="3000" b="1" dirty="0">
              <a:solidFill>
                <a:srgbClr val="00B0F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660" y="5436900"/>
            <a:ext cx="1211836" cy="117607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75" y="2564904"/>
            <a:ext cx="2103036" cy="1948444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87" y="4675402"/>
            <a:ext cx="2124256" cy="1998149"/>
          </a:xfrm>
          <a:prstGeom prst="rect">
            <a:avLst/>
          </a:prstGeom>
        </p:spPr>
      </p:pic>
      <p:sp>
        <p:nvSpPr>
          <p:cNvPr id="34" name="CaixaDeTexto 33"/>
          <p:cNvSpPr txBox="1"/>
          <p:nvPr/>
        </p:nvSpPr>
        <p:spPr>
          <a:xfrm>
            <a:off x="575471" y="4322436"/>
            <a:ext cx="551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prstClr val="white"/>
                </a:solidFill>
              </a:rPr>
              <a:t>www.infecto2015.com.br</a:t>
            </a:r>
            <a:endParaRPr lang="pt-BR" sz="3600" b="1" dirty="0">
              <a:solidFill>
                <a:prstClr val="white"/>
              </a:solidFill>
            </a:endParaRPr>
          </a:p>
        </p:txBody>
      </p:sp>
      <p:pic>
        <p:nvPicPr>
          <p:cNvPr id="3" name="Picture 2" descr="C:\Users\Fernanda\Desktop\PEDRO\Convention Bureau\Gramado_RS\festival de Cinema LEONID STRELIAEV (5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274" y="277198"/>
            <a:ext cx="2103036" cy="214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5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Espaço Reservado para Conteúdo 7" descr="b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384"/>
            <a:ext cx="8136904" cy="6858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88220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24880" y="692696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APOIO INSTITUCIONAL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1853807" cy="184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216024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74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OURO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27" y="3573016"/>
            <a:ext cx="3769697" cy="108699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03" y="3529710"/>
            <a:ext cx="2157933" cy="112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6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PRATA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4" y="3212976"/>
            <a:ext cx="1948334" cy="187220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93762"/>
            <a:ext cx="5046101" cy="10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251520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PATROCINADORES</a:t>
            </a: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BRONZE</a:t>
            </a:r>
            <a:endParaRPr lang="pt-BR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30" y="4366858"/>
            <a:ext cx="1670646" cy="143662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883857"/>
            <a:ext cx="1829377" cy="106290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68803"/>
            <a:ext cx="3107579" cy="99224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599430"/>
            <a:ext cx="2819547" cy="97536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133" y="2752584"/>
            <a:ext cx="2910307" cy="146850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5601"/>
            <a:ext cx="2736304" cy="73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51520" y="2132856"/>
            <a:ext cx="8640960" cy="4536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263708" y="476672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PRAZER EM TER VOCÊ AQUI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47564" y="2427646"/>
            <a:ext cx="7848872" cy="3346706"/>
          </a:xfrm>
        </p:spPr>
        <p:txBody>
          <a:bodyPr>
            <a:normAutofit/>
          </a:bodyPr>
          <a:lstStyle/>
          <a:p>
            <a:pPr lvl="0" defTabSz="56356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Nosso objetivo é a atualização científica, seu conforto e bem-estar</a:t>
            </a: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endParaRPr lang="pt-BR" sz="24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defTabSz="563563" fontAlgn="base">
              <a:spcBef>
                <a:spcPct val="0"/>
              </a:spcBef>
              <a:spcAft>
                <a:spcPct val="0"/>
              </a:spcAft>
            </a:pPr>
            <a:r>
              <a:rPr lang="pt-BR" sz="2400" b="1" i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Diretoria</a:t>
            </a:r>
          </a:p>
          <a:p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013176"/>
            <a:ext cx="1556455" cy="134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3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458</Words>
  <Application>Microsoft Office PowerPoint</Application>
  <PresentationFormat>Apresentação na tela (4:3)</PresentationFormat>
  <Paragraphs>128</Paragraphs>
  <Slides>42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42</vt:i4>
      </vt:variant>
    </vt:vector>
  </HeadingPairs>
  <TitlesOfParts>
    <vt:vector size="47" baseType="lpstr">
      <vt:lpstr>Arial</vt:lpstr>
      <vt:lpstr>Calibri</vt:lpstr>
      <vt:lpstr>Verdana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User</dc:creator>
  <cp:lastModifiedBy>COREI5</cp:lastModifiedBy>
  <cp:revision>62</cp:revision>
  <dcterms:created xsi:type="dcterms:W3CDTF">2014-11-13T17:58:03Z</dcterms:created>
  <dcterms:modified xsi:type="dcterms:W3CDTF">2014-11-21T12:24:51Z</dcterms:modified>
</cp:coreProperties>
</file>